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70" r:id="rId7"/>
    <p:sldId id="261" r:id="rId8"/>
    <p:sldId id="262" r:id="rId9"/>
    <p:sldId id="263" r:id="rId10"/>
    <p:sldId id="264" r:id="rId11"/>
    <p:sldId id="265" r:id="rId12"/>
    <p:sldId id="266" r:id="rId13"/>
    <p:sldId id="267" r:id="rId14"/>
    <p:sldId id="268" r:id="rId15"/>
    <p:sldId id="269" r:id="rId16"/>
  </p:sldIdLst>
  <p:sldSz cx="10287000" cy="6858000" type="35mm"/>
  <p:notesSz cx="6858000" cy="9144000"/>
  <p:defaultTextStyle>
    <a:defPPr>
      <a:defRPr lang="en-US"/>
    </a:defPPr>
    <a:lvl1pPr marL="0" algn="l" defTabSz="1031626" rtl="0" eaLnBrk="1" latinLnBrk="0" hangingPunct="1">
      <a:defRPr sz="2000" kern="1200">
        <a:solidFill>
          <a:schemeClr val="tx1"/>
        </a:solidFill>
        <a:latin typeface="+mn-lt"/>
        <a:ea typeface="+mn-ea"/>
        <a:cs typeface="+mn-cs"/>
      </a:defRPr>
    </a:lvl1pPr>
    <a:lvl2pPr marL="515813" algn="l" defTabSz="1031626" rtl="0" eaLnBrk="1" latinLnBrk="0" hangingPunct="1">
      <a:defRPr sz="2000" kern="1200">
        <a:solidFill>
          <a:schemeClr val="tx1"/>
        </a:solidFill>
        <a:latin typeface="+mn-lt"/>
        <a:ea typeface="+mn-ea"/>
        <a:cs typeface="+mn-cs"/>
      </a:defRPr>
    </a:lvl2pPr>
    <a:lvl3pPr marL="1031626" algn="l" defTabSz="1031626" rtl="0" eaLnBrk="1" latinLnBrk="0" hangingPunct="1">
      <a:defRPr sz="2000" kern="1200">
        <a:solidFill>
          <a:schemeClr val="tx1"/>
        </a:solidFill>
        <a:latin typeface="+mn-lt"/>
        <a:ea typeface="+mn-ea"/>
        <a:cs typeface="+mn-cs"/>
      </a:defRPr>
    </a:lvl3pPr>
    <a:lvl4pPr marL="1547439" algn="l" defTabSz="1031626" rtl="0" eaLnBrk="1" latinLnBrk="0" hangingPunct="1">
      <a:defRPr sz="2000" kern="1200">
        <a:solidFill>
          <a:schemeClr val="tx1"/>
        </a:solidFill>
        <a:latin typeface="+mn-lt"/>
        <a:ea typeface="+mn-ea"/>
        <a:cs typeface="+mn-cs"/>
      </a:defRPr>
    </a:lvl4pPr>
    <a:lvl5pPr marL="2063252" algn="l" defTabSz="1031626" rtl="0" eaLnBrk="1" latinLnBrk="0" hangingPunct="1">
      <a:defRPr sz="2000" kern="1200">
        <a:solidFill>
          <a:schemeClr val="tx1"/>
        </a:solidFill>
        <a:latin typeface="+mn-lt"/>
        <a:ea typeface="+mn-ea"/>
        <a:cs typeface="+mn-cs"/>
      </a:defRPr>
    </a:lvl5pPr>
    <a:lvl6pPr marL="2579065" algn="l" defTabSz="1031626" rtl="0" eaLnBrk="1" latinLnBrk="0" hangingPunct="1">
      <a:defRPr sz="2000" kern="1200">
        <a:solidFill>
          <a:schemeClr val="tx1"/>
        </a:solidFill>
        <a:latin typeface="+mn-lt"/>
        <a:ea typeface="+mn-ea"/>
        <a:cs typeface="+mn-cs"/>
      </a:defRPr>
    </a:lvl6pPr>
    <a:lvl7pPr marL="3094878" algn="l" defTabSz="1031626" rtl="0" eaLnBrk="1" latinLnBrk="0" hangingPunct="1">
      <a:defRPr sz="2000" kern="1200">
        <a:solidFill>
          <a:schemeClr val="tx1"/>
        </a:solidFill>
        <a:latin typeface="+mn-lt"/>
        <a:ea typeface="+mn-ea"/>
        <a:cs typeface="+mn-cs"/>
      </a:defRPr>
    </a:lvl7pPr>
    <a:lvl8pPr marL="3610691" algn="l" defTabSz="1031626" rtl="0" eaLnBrk="1" latinLnBrk="0" hangingPunct="1">
      <a:defRPr sz="2000" kern="1200">
        <a:solidFill>
          <a:schemeClr val="tx1"/>
        </a:solidFill>
        <a:latin typeface="+mn-lt"/>
        <a:ea typeface="+mn-ea"/>
        <a:cs typeface="+mn-cs"/>
      </a:defRPr>
    </a:lvl8pPr>
    <a:lvl9pPr marL="4126504" algn="l" defTabSz="1031626"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2" d="100"/>
          <a:sy n="82" d="100"/>
        </p:scale>
        <p:origin x="-732" y="474"/>
      </p:cViewPr>
      <p:guideLst>
        <p:guide orient="horz" pos="2160"/>
        <p:guide pos="32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43050" y="1859280"/>
            <a:ext cx="72009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10287000" cy="932688"/>
          </a:xfrm>
          <a:prstGeom prst="rect">
            <a:avLst/>
          </a:prstGeom>
        </p:spPr>
      </p:pic>
      <p:sp>
        <p:nvSpPr>
          <p:cNvPr id="3" name="Subtitle 2"/>
          <p:cNvSpPr>
            <a:spLocks noGrp="1"/>
          </p:cNvSpPr>
          <p:nvPr>
            <p:ph type="subTitle" idx="1"/>
          </p:nvPr>
        </p:nvSpPr>
        <p:spPr>
          <a:xfrm>
            <a:off x="1543050" y="3429000"/>
            <a:ext cx="7200900" cy="762000"/>
          </a:xfrm>
        </p:spPr>
        <p:txBody>
          <a:bodyPr>
            <a:normAutofit/>
          </a:bodyPr>
          <a:lstStyle>
            <a:lvl1pPr marL="0" indent="0" algn="ctr">
              <a:buNone/>
              <a:defRPr sz="2300" i="1" baseline="0">
                <a:solidFill>
                  <a:schemeClr val="tx1">
                    <a:lumMod val="65000"/>
                    <a:lumOff val="35000"/>
                  </a:schemeClr>
                </a:solidFill>
              </a:defRPr>
            </a:lvl1pPr>
            <a:lvl2pPr marL="515813" indent="0" algn="ctr">
              <a:buNone/>
              <a:defRPr>
                <a:solidFill>
                  <a:schemeClr val="tx1">
                    <a:tint val="75000"/>
                  </a:schemeClr>
                </a:solidFill>
              </a:defRPr>
            </a:lvl2pPr>
            <a:lvl3pPr marL="1031626" indent="0" algn="ctr">
              <a:buNone/>
              <a:defRPr>
                <a:solidFill>
                  <a:schemeClr val="tx1">
                    <a:tint val="75000"/>
                  </a:schemeClr>
                </a:solidFill>
              </a:defRPr>
            </a:lvl3pPr>
            <a:lvl4pPr marL="1547439" indent="0" algn="ctr">
              <a:buNone/>
              <a:defRPr>
                <a:solidFill>
                  <a:schemeClr val="tx1">
                    <a:tint val="75000"/>
                  </a:schemeClr>
                </a:solidFill>
              </a:defRPr>
            </a:lvl4pPr>
            <a:lvl5pPr marL="2063252" indent="0" algn="ctr">
              <a:buNone/>
              <a:defRPr>
                <a:solidFill>
                  <a:schemeClr val="tx1">
                    <a:tint val="75000"/>
                  </a:schemeClr>
                </a:solidFill>
              </a:defRPr>
            </a:lvl5pPr>
            <a:lvl6pPr marL="2579065" indent="0" algn="ctr">
              <a:buNone/>
              <a:defRPr>
                <a:solidFill>
                  <a:schemeClr val="tx1">
                    <a:tint val="75000"/>
                  </a:schemeClr>
                </a:solidFill>
              </a:defRPr>
            </a:lvl6pPr>
            <a:lvl7pPr marL="3094878" indent="0" algn="ctr">
              <a:buNone/>
              <a:defRPr>
                <a:solidFill>
                  <a:schemeClr val="tx1">
                    <a:tint val="75000"/>
                  </a:schemeClr>
                </a:solidFill>
              </a:defRPr>
            </a:lvl7pPr>
            <a:lvl8pPr marL="3610691" indent="0" algn="ctr">
              <a:buNone/>
              <a:defRPr>
                <a:solidFill>
                  <a:schemeClr val="tx1">
                    <a:tint val="75000"/>
                  </a:schemeClr>
                </a:solidFill>
              </a:defRPr>
            </a:lvl8pPr>
            <a:lvl9pPr marL="4126504"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6B127448-0D44-44C6-9A66-8B6B107EEB6C}" type="datetimeFigureOut">
              <a:rPr lang="en-US" smtClean="0"/>
              <a:t>12/6/2019</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2BE73F56-56F4-4B42-8DD5-48C6FDDC703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543050" y="2438403"/>
            <a:ext cx="72009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127448-0D44-44C6-9A66-8B6B107EEB6C}"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73F56-56F4-4B42-8DD5-48C6FDDC703C}" type="slidenum">
              <a:rPr lang="en-US" smtClean="0"/>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0287000" cy="9326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B127448-0D44-44C6-9A66-8B6B107EEB6C}"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73F56-56F4-4B42-8DD5-48C6FDDC703C}"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0287000" cy="932688"/>
          </a:xfrm>
          <a:prstGeom prst="rect">
            <a:avLst/>
          </a:prstGeom>
        </p:spPr>
      </p:pic>
      <p:sp>
        <p:nvSpPr>
          <p:cNvPr id="2" name="Title 1"/>
          <p:cNvSpPr>
            <a:spLocks noGrp="1"/>
          </p:cNvSpPr>
          <p:nvPr>
            <p:ph type="title"/>
          </p:nvPr>
        </p:nvSpPr>
        <p:spPr>
          <a:xfrm>
            <a:off x="1628775" y="3410269"/>
            <a:ext cx="7029450" cy="1456373"/>
          </a:xfrm>
        </p:spPr>
        <p:txBody>
          <a:bodyPr anchor="t">
            <a:normAutofit/>
          </a:bodyPr>
          <a:lstStyle>
            <a:lvl1pPr algn="ctr">
              <a:defRPr sz="41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628775" y="1503682"/>
            <a:ext cx="7029450" cy="1566863"/>
          </a:xfrm>
        </p:spPr>
        <p:txBody>
          <a:bodyPr anchor="b"/>
          <a:lstStyle>
            <a:lvl1pPr marL="0" indent="0" algn="ctr">
              <a:buNone/>
              <a:defRPr sz="2300" b="0" i="1" baseline="0">
                <a:solidFill>
                  <a:schemeClr val="tx1">
                    <a:lumMod val="65000"/>
                    <a:lumOff val="35000"/>
                  </a:schemeClr>
                </a:solidFill>
              </a:defRPr>
            </a:lvl1pPr>
            <a:lvl2pPr marL="515813" indent="0">
              <a:buNone/>
              <a:defRPr sz="2000">
                <a:solidFill>
                  <a:schemeClr val="tx1">
                    <a:tint val="75000"/>
                  </a:schemeClr>
                </a:solidFill>
              </a:defRPr>
            </a:lvl2pPr>
            <a:lvl3pPr marL="1031626" indent="0">
              <a:buNone/>
              <a:defRPr sz="1800">
                <a:solidFill>
                  <a:schemeClr val="tx1">
                    <a:tint val="75000"/>
                  </a:schemeClr>
                </a:solidFill>
              </a:defRPr>
            </a:lvl3pPr>
            <a:lvl4pPr marL="1547439" indent="0">
              <a:buNone/>
              <a:defRPr sz="1600">
                <a:solidFill>
                  <a:schemeClr val="tx1">
                    <a:tint val="75000"/>
                  </a:schemeClr>
                </a:solidFill>
              </a:defRPr>
            </a:lvl4pPr>
            <a:lvl5pPr marL="2063252" indent="0">
              <a:buNone/>
              <a:defRPr sz="1600">
                <a:solidFill>
                  <a:schemeClr val="tx1">
                    <a:tint val="75000"/>
                  </a:schemeClr>
                </a:solidFill>
              </a:defRPr>
            </a:lvl5pPr>
            <a:lvl6pPr marL="2579065" indent="0">
              <a:buNone/>
              <a:defRPr sz="1600">
                <a:solidFill>
                  <a:schemeClr val="tx1">
                    <a:tint val="75000"/>
                  </a:schemeClr>
                </a:solidFill>
              </a:defRPr>
            </a:lvl6pPr>
            <a:lvl7pPr marL="3094878" indent="0">
              <a:buNone/>
              <a:defRPr sz="1600">
                <a:solidFill>
                  <a:schemeClr val="tx1">
                    <a:tint val="75000"/>
                  </a:schemeClr>
                </a:solidFill>
              </a:defRPr>
            </a:lvl7pPr>
            <a:lvl8pPr marL="3610691" indent="0">
              <a:buNone/>
              <a:defRPr sz="1600">
                <a:solidFill>
                  <a:schemeClr val="tx1">
                    <a:tint val="75000"/>
                  </a:schemeClr>
                </a:solidFill>
              </a:defRPr>
            </a:lvl8pPr>
            <a:lvl9pPr marL="4126504" indent="0">
              <a:buNone/>
              <a:defRPr sz="16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0287000" cy="9326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543050" y="2438400"/>
            <a:ext cx="3514725"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B127448-0D44-44C6-9A66-8B6B107EEB6C}"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73F56-56F4-4B42-8DD5-48C6FDDC703C}" type="slidenum">
              <a:rPr lang="en-US" smtClean="0"/>
              <a:t>‹#›</a:t>
            </a:fld>
            <a:endParaRPr lang="en-US"/>
          </a:p>
        </p:txBody>
      </p:sp>
      <p:sp>
        <p:nvSpPr>
          <p:cNvPr id="12" name="Content Placeholder 11"/>
          <p:cNvSpPr>
            <a:spLocks noGrp="1"/>
          </p:cNvSpPr>
          <p:nvPr>
            <p:ph sz="quarter" idx="14"/>
          </p:nvPr>
        </p:nvSpPr>
        <p:spPr>
          <a:xfrm>
            <a:off x="5229225" y="2438400"/>
            <a:ext cx="3514725"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0287000" cy="9326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10287000" cy="932688"/>
          </a:xfrm>
          <a:prstGeom prst="rect">
            <a:avLst/>
          </a:prstGeom>
        </p:spPr>
      </p:pic>
      <p:sp>
        <p:nvSpPr>
          <p:cNvPr id="11" name="Content Placeholder 10"/>
          <p:cNvSpPr>
            <a:spLocks noGrp="1"/>
          </p:cNvSpPr>
          <p:nvPr>
            <p:ph sz="quarter" idx="13"/>
          </p:nvPr>
        </p:nvSpPr>
        <p:spPr>
          <a:xfrm>
            <a:off x="1543050" y="2819400"/>
            <a:ext cx="3514725"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5229225" y="2819400"/>
            <a:ext cx="3514725"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43050" y="2362202"/>
            <a:ext cx="3516511" cy="451339"/>
          </a:xfrm>
        </p:spPr>
        <p:txBody>
          <a:bodyPr anchor="b"/>
          <a:lstStyle>
            <a:lvl1pPr marL="0" indent="0" algn="ctr">
              <a:buNone/>
              <a:defRPr sz="2000" b="1" baseline="0"/>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en-US" smtClean="0"/>
              <a:t>Click to edit Master text styles</a:t>
            </a:r>
          </a:p>
        </p:txBody>
      </p:sp>
      <p:sp>
        <p:nvSpPr>
          <p:cNvPr id="5" name="Text Placeholder 4"/>
          <p:cNvSpPr>
            <a:spLocks noGrp="1"/>
          </p:cNvSpPr>
          <p:nvPr>
            <p:ph type="body" sz="quarter" idx="3"/>
          </p:nvPr>
        </p:nvSpPr>
        <p:spPr>
          <a:xfrm>
            <a:off x="5225656" y="2359152"/>
            <a:ext cx="3518297" cy="448056"/>
          </a:xfrm>
        </p:spPr>
        <p:txBody>
          <a:bodyPr anchor="b"/>
          <a:lstStyle>
            <a:lvl1pPr marL="0" indent="0" algn="ctr">
              <a:buNone/>
              <a:defRPr sz="2000" b="1" baseline="0"/>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B127448-0D44-44C6-9A66-8B6B107EEB6C}" type="datetimeFigureOut">
              <a:rPr lang="en-US" smtClean="0"/>
              <a:t>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E73F56-56F4-4B42-8DD5-48C6FDDC703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127448-0D44-44C6-9A66-8B6B107EEB6C}" type="datetimeFigureOut">
              <a:rPr lang="en-US" smtClean="0"/>
              <a:t>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E73F56-56F4-4B42-8DD5-48C6FDDC703C}" type="slidenum">
              <a:rPr lang="en-US" smtClean="0"/>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0287000" cy="9326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B127448-0D44-44C6-9A66-8B6B107EEB6C}"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73F56-56F4-4B42-8DD5-48C6FDDC703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72130" y="1676400"/>
            <a:ext cx="3171824" cy="599440"/>
          </a:xfrm>
        </p:spPr>
        <p:txBody>
          <a:bodyPr anchor="b">
            <a:noAutofit/>
          </a:bodyPr>
          <a:lstStyle>
            <a:lvl1pPr algn="ctr">
              <a:defRPr sz="19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5572130" y="2275840"/>
            <a:ext cx="3171824" cy="2905760"/>
          </a:xfrm>
        </p:spPr>
        <p:txBody>
          <a:bodyPr/>
          <a:lstStyle>
            <a:lvl1pPr marL="0" indent="0" algn="ctr">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27448-0D44-44C6-9A66-8B6B107EEB6C}"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73F56-56F4-4B42-8DD5-48C6FDDC703C}" type="slidenum">
              <a:rPr lang="en-US" smtClean="0"/>
              <a:t>‹#›</a:t>
            </a:fld>
            <a:endParaRPr lang="en-US"/>
          </a:p>
        </p:txBody>
      </p:sp>
      <p:sp>
        <p:nvSpPr>
          <p:cNvPr id="9" name="Content Placeholder 8"/>
          <p:cNvSpPr>
            <a:spLocks noGrp="1"/>
          </p:cNvSpPr>
          <p:nvPr>
            <p:ph sz="quarter" idx="13"/>
          </p:nvPr>
        </p:nvSpPr>
        <p:spPr>
          <a:xfrm>
            <a:off x="1543050" y="1676400"/>
            <a:ext cx="3686175"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645920" y="1847088"/>
            <a:ext cx="3477006"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en-US"/>
          </a:p>
        </p:txBody>
      </p:sp>
      <p:sp>
        <p:nvSpPr>
          <p:cNvPr id="2" name="Title 1"/>
          <p:cNvSpPr>
            <a:spLocks noGrp="1"/>
          </p:cNvSpPr>
          <p:nvPr>
            <p:ph type="title"/>
          </p:nvPr>
        </p:nvSpPr>
        <p:spPr>
          <a:xfrm>
            <a:off x="5572125" y="1676400"/>
            <a:ext cx="3171825" cy="599440"/>
          </a:xfrm>
        </p:spPr>
        <p:txBody>
          <a:bodyPr anchor="b">
            <a:noAutofit/>
          </a:bodyPr>
          <a:lstStyle>
            <a:lvl1pPr algn="ctr">
              <a:defRPr sz="19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714500" y="1905000"/>
            <a:ext cx="3343275"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2000" baseline="0">
                <a:solidFill>
                  <a:schemeClr val="tx2"/>
                </a:solidFill>
              </a:defRPr>
            </a:lvl1pPr>
            <a:lvl2pPr marL="515813" indent="0">
              <a:buNone/>
              <a:defRPr sz="3200"/>
            </a:lvl2pPr>
            <a:lvl3pPr marL="1031626" indent="0">
              <a:buNone/>
              <a:defRPr sz="2700"/>
            </a:lvl3pPr>
            <a:lvl4pPr marL="1547439" indent="0">
              <a:buNone/>
              <a:defRPr sz="2300"/>
            </a:lvl4pPr>
            <a:lvl5pPr marL="2063252" indent="0">
              <a:buNone/>
              <a:defRPr sz="2300"/>
            </a:lvl5pPr>
            <a:lvl6pPr marL="2579065" indent="0">
              <a:buNone/>
              <a:defRPr sz="2300"/>
            </a:lvl6pPr>
            <a:lvl7pPr marL="3094878" indent="0">
              <a:buNone/>
              <a:defRPr sz="2300"/>
            </a:lvl7pPr>
            <a:lvl8pPr marL="3610691" indent="0">
              <a:buNone/>
              <a:defRPr sz="2300"/>
            </a:lvl8pPr>
            <a:lvl9pPr marL="4126504" indent="0">
              <a:buNone/>
              <a:defRPr sz="2300"/>
            </a:lvl9pPr>
          </a:lstStyle>
          <a:p>
            <a:r>
              <a:rPr lang="en-US" smtClean="0"/>
              <a:t>Click icon to add picture</a:t>
            </a:r>
            <a:endParaRPr lang="en-US" dirty="0"/>
          </a:p>
        </p:txBody>
      </p:sp>
      <p:sp>
        <p:nvSpPr>
          <p:cNvPr id="4" name="Text Placeholder 3"/>
          <p:cNvSpPr>
            <a:spLocks noGrp="1"/>
          </p:cNvSpPr>
          <p:nvPr>
            <p:ph type="body" sz="half" idx="2"/>
          </p:nvPr>
        </p:nvSpPr>
        <p:spPr>
          <a:xfrm>
            <a:off x="5572125" y="2276857"/>
            <a:ext cx="3171825" cy="2875280"/>
          </a:xfrm>
        </p:spPr>
        <p:txBody>
          <a:bodyPr/>
          <a:lstStyle>
            <a:lvl1pPr marL="0" indent="0" algn="ctr">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27448-0D44-44C6-9A66-8B6B107EEB6C}"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E73F56-56F4-4B42-8DD5-48C6FDDC703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27448-0D44-44C6-9A66-8B6B107EEB6C}"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73F56-56F4-4B42-8DD5-48C6FDDC703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1209042"/>
            <a:ext cx="1457325"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57325" y="1219203"/>
            <a:ext cx="58293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127448-0D44-44C6-9A66-8B6B107EEB6C}"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E73F56-56F4-4B42-8DD5-48C6FDDC703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10287000" cy="6858000"/>
          </a:xfrm>
          <a:prstGeom prst="rect">
            <a:avLst/>
          </a:prstGeom>
        </p:spPr>
      </p:pic>
      <p:sp>
        <p:nvSpPr>
          <p:cNvPr id="2" name="Title Placeholder 1"/>
          <p:cNvSpPr>
            <a:spLocks noGrp="1"/>
          </p:cNvSpPr>
          <p:nvPr>
            <p:ph type="title"/>
          </p:nvPr>
        </p:nvSpPr>
        <p:spPr>
          <a:xfrm>
            <a:off x="1543050" y="1295400"/>
            <a:ext cx="7200900" cy="685800"/>
          </a:xfrm>
          <a:prstGeom prst="rect">
            <a:avLst/>
          </a:prstGeom>
        </p:spPr>
        <p:txBody>
          <a:bodyPr vert="horz" lIns="103163" tIns="51581" rIns="103163" bIns="51581"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543050" y="2057403"/>
            <a:ext cx="7200900" cy="3429001"/>
          </a:xfrm>
          <a:prstGeom prst="rect">
            <a:avLst/>
          </a:prstGeom>
        </p:spPr>
        <p:txBody>
          <a:bodyPr vert="horz" lIns="103163" tIns="51581" rIns="103163" bIns="5158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42900" y="6356353"/>
            <a:ext cx="2400300" cy="365125"/>
          </a:xfrm>
          <a:prstGeom prst="rect">
            <a:avLst/>
          </a:prstGeom>
          <a:ln>
            <a:noFill/>
          </a:ln>
        </p:spPr>
        <p:txBody>
          <a:bodyPr vert="horz" lIns="103163" tIns="51581" rIns="103163" bIns="51581" rtlCol="0" anchor="ctr"/>
          <a:lstStyle>
            <a:lvl1pPr algn="l">
              <a:defRPr sz="1200" baseline="0">
                <a:solidFill>
                  <a:schemeClr val="accent1">
                    <a:lumMod val="60000"/>
                    <a:lumOff val="40000"/>
                  </a:schemeClr>
                </a:solidFill>
              </a:defRPr>
            </a:lvl1pPr>
          </a:lstStyle>
          <a:p>
            <a:fld id="{6B127448-0D44-44C6-9A66-8B6B107EEB6C}" type="datetimeFigureOut">
              <a:rPr lang="en-US" smtClean="0"/>
              <a:t>12/6/2019</a:t>
            </a:fld>
            <a:endParaRPr lang="en-US"/>
          </a:p>
        </p:txBody>
      </p:sp>
      <p:sp>
        <p:nvSpPr>
          <p:cNvPr id="5" name="Footer Placeholder 4"/>
          <p:cNvSpPr>
            <a:spLocks noGrp="1"/>
          </p:cNvSpPr>
          <p:nvPr>
            <p:ph type="ftr" sz="quarter" idx="3"/>
          </p:nvPr>
        </p:nvSpPr>
        <p:spPr bwMode="white">
          <a:xfrm>
            <a:off x="3343275" y="6356353"/>
            <a:ext cx="3600450" cy="365125"/>
          </a:xfrm>
          <a:prstGeom prst="rect">
            <a:avLst/>
          </a:prstGeom>
        </p:spPr>
        <p:txBody>
          <a:bodyPr vert="horz" lIns="103163" tIns="51581" rIns="103163" bIns="51581" rtlCol="0" anchor="ctr"/>
          <a:lstStyle>
            <a:lvl1pPr algn="ctr">
              <a:defRPr sz="12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7509510" y="6364226"/>
            <a:ext cx="2400300" cy="365125"/>
          </a:xfrm>
          <a:prstGeom prst="rect">
            <a:avLst/>
          </a:prstGeom>
        </p:spPr>
        <p:txBody>
          <a:bodyPr vert="horz" lIns="103163" tIns="51581" rIns="103163" bIns="51581" rtlCol="0" anchor="ctr"/>
          <a:lstStyle>
            <a:lvl1pPr algn="r">
              <a:defRPr sz="1400" b="1" baseline="0">
                <a:solidFill>
                  <a:schemeClr val="accent1">
                    <a:lumMod val="60000"/>
                    <a:lumOff val="40000"/>
                  </a:schemeClr>
                </a:solidFill>
              </a:defRPr>
            </a:lvl1pPr>
          </a:lstStyle>
          <a:p>
            <a:fld id="{2BE73F56-56F4-4B42-8DD5-48C6FDDC703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031626" rtl="0" eaLnBrk="1" latinLnBrk="0" hangingPunct="1">
        <a:spcBef>
          <a:spcPct val="0"/>
        </a:spcBef>
        <a:buNone/>
        <a:defRPr sz="4100" kern="1200" cap="all" spc="338"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309488" algn="l" defTabSz="1031626" rtl="0" eaLnBrk="1" latinLnBrk="0" hangingPunct="1">
        <a:lnSpc>
          <a:spcPct val="150000"/>
        </a:lnSpc>
        <a:spcBef>
          <a:spcPct val="20000"/>
        </a:spcBef>
        <a:buClrTx/>
        <a:buFont typeface="Wingdings" pitchFamily="2" charset="2"/>
        <a:buChar char="v"/>
        <a:defRPr sz="2000" kern="1200" baseline="0">
          <a:solidFill>
            <a:schemeClr val="tx1"/>
          </a:solidFill>
          <a:latin typeface="+mn-lt"/>
          <a:ea typeface="+mn-ea"/>
          <a:cs typeface="+mn-cs"/>
        </a:defRPr>
      </a:lvl1pPr>
      <a:lvl2pPr marL="838196" indent="-257907" algn="l" defTabSz="1031626" rtl="0" eaLnBrk="1" latinLnBrk="0" hangingPunct="1">
        <a:spcBef>
          <a:spcPct val="20000"/>
        </a:spcBef>
        <a:buClrTx/>
        <a:buFont typeface="Arial" pitchFamily="34" charset="0"/>
        <a:buChar char="•"/>
        <a:defRPr sz="1800" kern="1200" baseline="0">
          <a:solidFill>
            <a:schemeClr val="tx1"/>
          </a:solidFill>
          <a:latin typeface="+mn-lt"/>
          <a:ea typeface="+mn-ea"/>
          <a:cs typeface="+mn-cs"/>
        </a:defRPr>
      </a:lvl2pPr>
      <a:lvl3pPr marL="1289533" indent="-257907" algn="l" defTabSz="1031626"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3pPr>
      <a:lvl4pPr marL="1805346" indent="-257907" algn="l" defTabSz="1031626"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4pPr>
      <a:lvl5pPr marL="2321159" indent="-257907" algn="l" defTabSz="1031626"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5pPr>
      <a:lvl6pPr marL="2836972" indent="-257907" algn="l" defTabSz="1031626" rtl="0" eaLnBrk="1" latinLnBrk="0" hangingPunct="1">
        <a:spcBef>
          <a:spcPct val="20000"/>
        </a:spcBef>
        <a:buClrTx/>
        <a:buFont typeface="Arial" pitchFamily="34" charset="0"/>
        <a:buChar char="•"/>
        <a:defRPr sz="1600" kern="1200">
          <a:solidFill>
            <a:schemeClr val="tx1"/>
          </a:solidFill>
          <a:latin typeface="+mn-lt"/>
          <a:ea typeface="+mn-ea"/>
          <a:cs typeface="+mn-cs"/>
        </a:defRPr>
      </a:lvl6pPr>
      <a:lvl7pPr marL="3352785" indent="-257907" algn="l" defTabSz="1031626" rtl="0" eaLnBrk="1" latinLnBrk="0" hangingPunct="1">
        <a:spcBef>
          <a:spcPct val="20000"/>
        </a:spcBef>
        <a:buClrTx/>
        <a:buFont typeface="Arial" pitchFamily="34" charset="0"/>
        <a:buChar char="•"/>
        <a:defRPr sz="1400" kern="1200">
          <a:solidFill>
            <a:schemeClr val="tx1"/>
          </a:solidFill>
          <a:latin typeface="+mn-lt"/>
          <a:ea typeface="+mn-ea"/>
          <a:cs typeface="+mn-cs"/>
        </a:defRPr>
      </a:lvl7pPr>
      <a:lvl8pPr marL="3868598" indent="-257907" algn="l" defTabSz="1031626"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8pPr>
      <a:lvl9pPr marL="4384411" indent="-257907" algn="l" defTabSz="1031626" rtl="0" eaLnBrk="1" latinLnBrk="0" hangingPunct="1">
        <a:spcBef>
          <a:spcPct val="20000"/>
        </a:spcBef>
        <a:buClrTx/>
        <a:buFont typeface="Arial" pitchFamily="34" charset="0"/>
        <a:buChar char="•"/>
        <a:defRPr sz="1400" kern="1200">
          <a:solidFill>
            <a:schemeClr val="tx1"/>
          </a:solidFill>
          <a:latin typeface="+mn-lt"/>
          <a:ea typeface="+mn-ea"/>
          <a:cs typeface="+mn-cs"/>
        </a:defRPr>
      </a:lvl9pPr>
    </p:bodyStyle>
    <p:otherStyle>
      <a:defPPr>
        <a:defRPr lang="en-US"/>
      </a:defPPr>
      <a:lvl1pPr marL="0" algn="l" defTabSz="1031626" rtl="0" eaLnBrk="1" latinLnBrk="0" hangingPunct="1">
        <a:defRPr sz="2000" kern="1200">
          <a:solidFill>
            <a:schemeClr val="tx1"/>
          </a:solidFill>
          <a:latin typeface="+mn-lt"/>
          <a:ea typeface="+mn-ea"/>
          <a:cs typeface="+mn-cs"/>
        </a:defRPr>
      </a:lvl1pPr>
      <a:lvl2pPr marL="515813" algn="l" defTabSz="1031626" rtl="0" eaLnBrk="1" latinLnBrk="0" hangingPunct="1">
        <a:defRPr sz="2000" kern="1200">
          <a:solidFill>
            <a:schemeClr val="tx1"/>
          </a:solidFill>
          <a:latin typeface="+mn-lt"/>
          <a:ea typeface="+mn-ea"/>
          <a:cs typeface="+mn-cs"/>
        </a:defRPr>
      </a:lvl2pPr>
      <a:lvl3pPr marL="1031626" algn="l" defTabSz="1031626" rtl="0" eaLnBrk="1" latinLnBrk="0" hangingPunct="1">
        <a:defRPr sz="2000" kern="1200">
          <a:solidFill>
            <a:schemeClr val="tx1"/>
          </a:solidFill>
          <a:latin typeface="+mn-lt"/>
          <a:ea typeface="+mn-ea"/>
          <a:cs typeface="+mn-cs"/>
        </a:defRPr>
      </a:lvl3pPr>
      <a:lvl4pPr marL="1547439" algn="l" defTabSz="1031626" rtl="0" eaLnBrk="1" latinLnBrk="0" hangingPunct="1">
        <a:defRPr sz="2000" kern="1200">
          <a:solidFill>
            <a:schemeClr val="tx1"/>
          </a:solidFill>
          <a:latin typeface="+mn-lt"/>
          <a:ea typeface="+mn-ea"/>
          <a:cs typeface="+mn-cs"/>
        </a:defRPr>
      </a:lvl4pPr>
      <a:lvl5pPr marL="2063252" algn="l" defTabSz="1031626" rtl="0" eaLnBrk="1" latinLnBrk="0" hangingPunct="1">
        <a:defRPr sz="2000" kern="1200">
          <a:solidFill>
            <a:schemeClr val="tx1"/>
          </a:solidFill>
          <a:latin typeface="+mn-lt"/>
          <a:ea typeface="+mn-ea"/>
          <a:cs typeface="+mn-cs"/>
        </a:defRPr>
      </a:lvl5pPr>
      <a:lvl6pPr marL="2579065" algn="l" defTabSz="1031626" rtl="0" eaLnBrk="1" latinLnBrk="0" hangingPunct="1">
        <a:defRPr sz="2000" kern="1200">
          <a:solidFill>
            <a:schemeClr val="tx1"/>
          </a:solidFill>
          <a:latin typeface="+mn-lt"/>
          <a:ea typeface="+mn-ea"/>
          <a:cs typeface="+mn-cs"/>
        </a:defRPr>
      </a:lvl6pPr>
      <a:lvl7pPr marL="3094878" algn="l" defTabSz="1031626" rtl="0" eaLnBrk="1" latinLnBrk="0" hangingPunct="1">
        <a:defRPr sz="2000" kern="1200">
          <a:solidFill>
            <a:schemeClr val="tx1"/>
          </a:solidFill>
          <a:latin typeface="+mn-lt"/>
          <a:ea typeface="+mn-ea"/>
          <a:cs typeface="+mn-cs"/>
        </a:defRPr>
      </a:lvl7pPr>
      <a:lvl8pPr marL="3610691" algn="l" defTabSz="1031626" rtl="0" eaLnBrk="1" latinLnBrk="0" hangingPunct="1">
        <a:defRPr sz="2000" kern="1200">
          <a:solidFill>
            <a:schemeClr val="tx1"/>
          </a:solidFill>
          <a:latin typeface="+mn-lt"/>
          <a:ea typeface="+mn-ea"/>
          <a:cs typeface="+mn-cs"/>
        </a:defRPr>
      </a:lvl8pPr>
      <a:lvl9pPr marL="4126504" algn="l" defTabSz="103162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7030A0"/>
                </a:solidFill>
              </a:rPr>
              <a:t>PLASTIC SURGERY</a:t>
            </a:r>
            <a:endParaRPr lang="en-US" dirty="0">
              <a:solidFill>
                <a:srgbClr val="7030A0"/>
              </a:solidFill>
            </a:endParaRPr>
          </a:p>
        </p:txBody>
      </p:sp>
      <p:sp>
        <p:nvSpPr>
          <p:cNvPr id="3" name="Subtitle 2"/>
          <p:cNvSpPr>
            <a:spLocks noGrp="1"/>
          </p:cNvSpPr>
          <p:nvPr>
            <p:ph type="subTitle" idx="1"/>
          </p:nvPr>
        </p:nvSpPr>
        <p:spPr/>
        <p:txBody>
          <a:bodyPr>
            <a:normAutofit fontScale="62500" lnSpcReduction="20000"/>
          </a:bodyPr>
          <a:lstStyle/>
          <a:p>
            <a:pPr algn="l"/>
            <a:r>
              <a:rPr lang="en-US" dirty="0" smtClean="0">
                <a:solidFill>
                  <a:srgbClr val="7030A0"/>
                </a:solidFill>
              </a:rPr>
              <a:t>Name:</a:t>
            </a:r>
          </a:p>
          <a:p>
            <a:pPr algn="l"/>
            <a:r>
              <a:rPr lang="en-US" dirty="0" smtClean="0">
                <a:solidFill>
                  <a:srgbClr val="7030A0"/>
                </a:solidFill>
              </a:rPr>
              <a:t>Date:</a:t>
            </a:r>
            <a:endParaRPr lang="en-US" dirty="0">
              <a:solidFill>
                <a:srgbClr val="7030A0"/>
              </a:solidFill>
            </a:endParaRPr>
          </a:p>
        </p:txBody>
      </p:sp>
    </p:spTree>
    <p:extLst>
      <p:ext uri="{BB962C8B-B14F-4D97-AF65-F5344CB8AC3E}">
        <p14:creationId xmlns:p14="http://schemas.microsoft.com/office/powerpoint/2010/main" val="308491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6600825" y="1092201"/>
            <a:ext cx="2400300" cy="3556000"/>
          </a:xfrm>
        </p:spPr>
        <p:txBody>
          <a:bodyPr/>
          <a:lstStyle/>
          <a:p>
            <a:endParaRPr lang="en-US" dirty="0"/>
          </a:p>
        </p:txBody>
      </p:sp>
      <p:sp>
        <p:nvSpPr>
          <p:cNvPr id="6" name="Content Placeholder 5"/>
          <p:cNvSpPr>
            <a:spLocks noGrp="1"/>
          </p:cNvSpPr>
          <p:nvPr>
            <p:ph sz="quarter" idx="13"/>
          </p:nvPr>
        </p:nvSpPr>
        <p:spPr>
          <a:xfrm>
            <a:off x="1114425" y="1092200"/>
            <a:ext cx="5314950" cy="4572000"/>
          </a:xfrm>
        </p:spPr>
        <p:txBody>
          <a:bodyPr>
            <a:normAutofit fontScale="92500" lnSpcReduction="20000"/>
          </a:bodyPr>
          <a:lstStyle/>
          <a:p>
            <a:r>
              <a:rPr lang="en-US" dirty="0"/>
              <a:t>Looks have taken over moral principles and mannerisms in the current world</a:t>
            </a:r>
            <a:r>
              <a:rPr lang="en-US" dirty="0" smtClean="0"/>
              <a:t>.</a:t>
            </a:r>
          </a:p>
          <a:p>
            <a:r>
              <a:rPr lang="en-US" dirty="0" smtClean="0"/>
              <a:t>Be it in hiring process or even searching for a marriage partner.</a:t>
            </a:r>
          </a:p>
          <a:p>
            <a:r>
              <a:rPr lang="en-US" dirty="0" smtClean="0"/>
              <a:t>And when looks matters in such affairs, body </a:t>
            </a:r>
            <a:r>
              <a:rPr lang="en-US" dirty="0"/>
              <a:t>building, make-ups or push-up bras </a:t>
            </a:r>
            <a:r>
              <a:rPr lang="en-US" dirty="0" smtClean="0"/>
              <a:t>currently </a:t>
            </a:r>
            <a:r>
              <a:rPr lang="en-US" dirty="0"/>
              <a:t>offer </a:t>
            </a:r>
            <a:r>
              <a:rPr lang="en-US" dirty="0" smtClean="0"/>
              <a:t>little solution to achieving such an </a:t>
            </a:r>
            <a:r>
              <a:rPr lang="en-US" dirty="0"/>
              <a:t>appearance </a:t>
            </a:r>
            <a:r>
              <a:rPr lang="en-US" dirty="0" smtClean="0"/>
              <a:t>perfection.</a:t>
            </a:r>
          </a:p>
          <a:p>
            <a:r>
              <a:rPr lang="en-US" dirty="0" smtClean="0"/>
              <a:t>A </a:t>
            </a:r>
            <a:r>
              <a:rPr lang="en-US" dirty="0"/>
              <a:t>more effective and well accepted option has emerged in the past years as a result of advancement in cosmetic medicine: </a:t>
            </a:r>
            <a:r>
              <a:rPr lang="en-US" dirty="0">
                <a:solidFill>
                  <a:srgbClr val="FF0000"/>
                </a:solidFill>
              </a:rPr>
              <a:t>plastic surgery</a:t>
            </a:r>
            <a:endParaRPr lang="en-US" dirty="0">
              <a:solidFill>
                <a:srgbClr val="FF000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6550" y="1092201"/>
            <a:ext cx="2314575" cy="3556000"/>
          </a:xfrm>
          <a:prstGeom prst="rect">
            <a:avLst/>
          </a:prstGeom>
        </p:spPr>
      </p:pic>
    </p:spTree>
    <p:extLst>
      <p:ext uri="{BB962C8B-B14F-4D97-AF65-F5344CB8AC3E}">
        <p14:creationId xmlns:p14="http://schemas.microsoft.com/office/powerpoint/2010/main" val="3245052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572127" y="1092201"/>
            <a:ext cx="3600448" cy="4673600"/>
          </a:xfrm>
        </p:spPr>
        <p:txBody>
          <a:bodyPr/>
          <a:lstStyle/>
          <a:p>
            <a:pPr algn="l"/>
            <a:r>
              <a:rPr lang="en-US" dirty="0" smtClean="0"/>
              <a:t>Plastic surgery was </a:t>
            </a:r>
            <a:r>
              <a:rPr lang="en-US" dirty="0"/>
              <a:t>brought to limelight by the late pop music star Michael Jackson due to his global fame and his desire to convert from a black to </a:t>
            </a:r>
            <a:r>
              <a:rPr lang="en-US" dirty="0" smtClean="0"/>
              <a:t>white.</a:t>
            </a:r>
          </a:p>
          <a:p>
            <a:pPr algn="l"/>
            <a:endParaRPr lang="en-US" dirty="0"/>
          </a:p>
        </p:txBody>
      </p:sp>
      <p:sp>
        <p:nvSpPr>
          <p:cNvPr id="4" name="Content Placeholder 3"/>
          <p:cNvSpPr>
            <a:spLocks noGrp="1"/>
          </p:cNvSpPr>
          <p:nvPr>
            <p:ph sz="quarter" idx="13"/>
          </p:nvPr>
        </p:nvSpPr>
        <p:spPr>
          <a:xfrm>
            <a:off x="1028700" y="990601"/>
            <a:ext cx="4200525" cy="4673600"/>
          </a:xfrm>
        </p:spPr>
        <p:txBody>
          <a:bodyPr>
            <a:normAutofit/>
          </a:bodyPr>
          <a:lstStyle/>
          <a:p>
            <a:r>
              <a:rPr lang="en-US" dirty="0"/>
              <a:t>A</a:t>
            </a:r>
            <a:r>
              <a:rPr lang="en-US" dirty="0" smtClean="0"/>
              <a:t>lso </a:t>
            </a:r>
            <a:r>
              <a:rPr lang="en-US" dirty="0"/>
              <a:t>known as cosmetic </a:t>
            </a:r>
            <a:r>
              <a:rPr lang="en-US" dirty="0" smtClean="0"/>
              <a:t>surgery</a:t>
            </a:r>
          </a:p>
          <a:p>
            <a:r>
              <a:rPr lang="en-US" dirty="0" smtClean="0"/>
              <a:t>It involves </a:t>
            </a:r>
            <a:r>
              <a:rPr lang="en-US" dirty="0"/>
              <a:t>the reconstruction, repair or replacing of external </a:t>
            </a:r>
            <a:r>
              <a:rPr lang="en-US" dirty="0" smtClean="0"/>
              <a:t>organs.</a:t>
            </a:r>
          </a:p>
          <a:p>
            <a:r>
              <a:rPr lang="en-US" dirty="0" smtClean="0"/>
              <a:t> It can also entail </a:t>
            </a:r>
            <a:r>
              <a:rPr lang="en-US" dirty="0"/>
              <a:t>the enhancement of their appearance by applying medical and cosmetics procedures with an aim of getting a predetermined look (Singh et al 6).</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554" y="3238205"/>
            <a:ext cx="2979396" cy="2121196"/>
          </a:xfrm>
          <a:prstGeom prst="rect">
            <a:avLst/>
          </a:prstGeom>
        </p:spPr>
      </p:pic>
    </p:spTree>
    <p:extLst>
      <p:ext uri="{BB962C8B-B14F-4D97-AF65-F5344CB8AC3E}">
        <p14:creationId xmlns:p14="http://schemas.microsoft.com/office/powerpoint/2010/main" val="194583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543050" y="914400"/>
            <a:ext cx="7200900" cy="685800"/>
          </a:xfrm>
        </p:spPr>
        <p:txBody>
          <a:bodyPr>
            <a:normAutofit/>
          </a:bodyPr>
          <a:lstStyle/>
          <a:p>
            <a:r>
              <a:rPr lang="en-US" sz="2700" dirty="0"/>
              <a:t>Origin of Plastic Surgery</a:t>
            </a:r>
          </a:p>
        </p:txBody>
      </p:sp>
      <p:sp>
        <p:nvSpPr>
          <p:cNvPr id="9" name="Content Placeholder 8"/>
          <p:cNvSpPr>
            <a:spLocks noGrp="1"/>
          </p:cNvSpPr>
          <p:nvPr>
            <p:ph idx="1"/>
          </p:nvPr>
        </p:nvSpPr>
        <p:spPr>
          <a:xfrm>
            <a:off x="1543050" y="2423160"/>
            <a:ext cx="7200900" cy="3444240"/>
          </a:xfrm>
        </p:spPr>
        <p:txBody>
          <a:bodyPr>
            <a:noAutofit/>
          </a:bodyPr>
          <a:lstStyle/>
          <a:p>
            <a:r>
              <a:rPr lang="en-US" sz="1400" dirty="0" smtClean="0"/>
              <a:t>This </a:t>
            </a:r>
            <a:r>
              <a:rPr lang="en-US" sz="1400" dirty="0"/>
              <a:t>trend of enhancing beauty has taken a more different twist in the recent past.</a:t>
            </a:r>
            <a:endParaRPr lang="en-US" sz="1400" dirty="0" smtClean="0"/>
          </a:p>
          <a:p>
            <a:r>
              <a:rPr lang="en-US" sz="1400" dirty="0" smtClean="0"/>
              <a:t> </a:t>
            </a:r>
            <a:r>
              <a:rPr lang="en-US" sz="1400" dirty="0"/>
              <a:t>Among the ancient African communities, painting face with bright color was considered as a way embracing one’s beauty. </a:t>
            </a:r>
            <a:endParaRPr lang="en-US" sz="1400" dirty="0" smtClean="0"/>
          </a:p>
          <a:p>
            <a:r>
              <a:rPr lang="en-US" sz="1400" dirty="0" smtClean="0"/>
              <a:t>The </a:t>
            </a:r>
            <a:r>
              <a:rPr lang="en-US" sz="1400" dirty="0"/>
              <a:t>Indians started the art of performing nose lifts to increase beauty. </a:t>
            </a:r>
            <a:endParaRPr lang="en-US" sz="1400" dirty="0" smtClean="0"/>
          </a:p>
          <a:p>
            <a:r>
              <a:rPr lang="en-US" sz="1400" dirty="0" smtClean="0"/>
              <a:t>Other </a:t>
            </a:r>
            <a:r>
              <a:rPr lang="en-US" sz="1400" dirty="0"/>
              <a:t>communities from all over the world copied this art, making the art of face lifting and breast firming more advanced (</a:t>
            </a:r>
            <a:r>
              <a:rPr lang="en-US" sz="1400" dirty="0" err="1"/>
              <a:t>McNab</a:t>
            </a:r>
            <a:r>
              <a:rPr lang="en-US" sz="1400" dirty="0"/>
              <a:t> 14). </a:t>
            </a:r>
            <a:endParaRPr lang="en-US" sz="1400" dirty="0" smtClean="0"/>
          </a:p>
          <a:p>
            <a:r>
              <a:rPr lang="en-US" sz="1400" dirty="0" smtClean="0"/>
              <a:t>Currently</a:t>
            </a:r>
            <a:r>
              <a:rPr lang="en-US" sz="1400" dirty="0"/>
              <a:t>, the term “plastic surgery” is more popular and more celebrities continue to adopt this art and many of their followers desire to ape their appearance enhancement technique. </a:t>
            </a:r>
            <a:endParaRPr lang="en-US" sz="1400" dirty="0"/>
          </a:p>
        </p:txBody>
      </p:sp>
    </p:spTree>
    <p:extLst>
      <p:ext uri="{BB962C8B-B14F-4D97-AF65-F5344CB8AC3E}">
        <p14:creationId xmlns:p14="http://schemas.microsoft.com/office/powerpoint/2010/main" val="779341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val="0"/>
              </a:ext>
            </a:extLst>
          </a:blip>
          <a:srcRect t="17845" b="17845"/>
          <a:stretch>
            <a:fillRect/>
          </a:stretch>
        </p:blipFill>
        <p:spPr/>
      </p:pic>
      <p:sp>
        <p:nvSpPr>
          <p:cNvPr id="9" name="Text Placeholder 8"/>
          <p:cNvSpPr>
            <a:spLocks noGrp="1"/>
          </p:cNvSpPr>
          <p:nvPr>
            <p:ph type="body" sz="half" idx="2"/>
          </p:nvPr>
        </p:nvSpPr>
        <p:spPr/>
        <p:txBody>
          <a:bodyPr/>
          <a:lstStyle/>
          <a:p>
            <a:pPr algn="l"/>
            <a:r>
              <a:rPr lang="en-US" dirty="0"/>
              <a:t>T</a:t>
            </a:r>
            <a:r>
              <a:rPr lang="en-US" dirty="0" smtClean="0"/>
              <a:t>he </a:t>
            </a:r>
            <a:r>
              <a:rPr lang="en-US" dirty="0" err="1"/>
              <a:t>Maasai</a:t>
            </a:r>
            <a:r>
              <a:rPr lang="en-US" dirty="0"/>
              <a:t> tribe of Kenya still uses red ochre to paint their faces as way of enhancing their </a:t>
            </a:r>
            <a:r>
              <a:rPr lang="en-US" dirty="0" smtClean="0"/>
              <a:t>beauty. </a:t>
            </a:r>
            <a:endParaRPr lang="en-US" dirty="0"/>
          </a:p>
          <a:p>
            <a:endParaRPr lang="en-US" dirty="0"/>
          </a:p>
        </p:txBody>
      </p:sp>
    </p:spTree>
    <p:extLst>
      <p:ext uri="{BB962C8B-B14F-4D97-AF65-F5344CB8AC3E}">
        <p14:creationId xmlns:p14="http://schemas.microsoft.com/office/powerpoint/2010/main" val="2455522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09700" y="1447800"/>
            <a:ext cx="7315200" cy="3477875"/>
          </a:xfrm>
          <a:prstGeom prst="rect">
            <a:avLst/>
          </a:prstGeom>
        </p:spPr>
        <p:txBody>
          <a:bodyPr wrap="square">
            <a:spAutoFit/>
          </a:bodyPr>
          <a:lstStyle/>
          <a:p>
            <a:pPr marL="342900" indent="-342900">
              <a:buFont typeface="Wingdings" pitchFamily="2" charset="2"/>
              <a:buChar char="Ø"/>
            </a:pPr>
            <a:r>
              <a:rPr lang="en-US" dirty="0"/>
              <a:t>Plastic surgery enables patients who have suffered severe deformities such as burns to restore their outlook. </a:t>
            </a:r>
            <a:endParaRPr lang="en-US" dirty="0" smtClean="0"/>
          </a:p>
          <a:p>
            <a:pPr marL="342900" indent="-342900">
              <a:buFont typeface="Wingdings" pitchFamily="2" charset="2"/>
              <a:buChar char="Ø"/>
            </a:pPr>
            <a:r>
              <a:rPr lang="en-US" dirty="0" smtClean="0"/>
              <a:t>Other </a:t>
            </a:r>
            <a:r>
              <a:rPr lang="en-US" dirty="0"/>
              <a:t>patients suffer from ailments that may negatively impact their skin or cause hair </a:t>
            </a:r>
            <a:r>
              <a:rPr lang="en-US" dirty="0" smtClean="0"/>
              <a:t>loss.</a:t>
            </a:r>
          </a:p>
          <a:p>
            <a:pPr marL="342900" indent="-342900">
              <a:buFont typeface="Wingdings" pitchFamily="2" charset="2"/>
              <a:buChar char="Ø"/>
            </a:pPr>
            <a:r>
              <a:rPr lang="en-US" dirty="0" smtClean="0"/>
              <a:t>Such </a:t>
            </a:r>
            <a:r>
              <a:rPr lang="en-US" dirty="0"/>
              <a:t>groups of patients have to undergo plastic surgery to avert the negative consequences of the diseases spreading to their skin and causing disfigured </a:t>
            </a:r>
            <a:r>
              <a:rPr lang="en-US" dirty="0" smtClean="0"/>
              <a:t>outlook.</a:t>
            </a:r>
          </a:p>
          <a:p>
            <a:pPr marL="342900" indent="-342900">
              <a:buFont typeface="Wingdings" pitchFamily="2" charset="2"/>
              <a:buChar char="Ø"/>
            </a:pPr>
            <a:r>
              <a:rPr lang="en-US" dirty="0" smtClean="0"/>
              <a:t>Such </a:t>
            </a:r>
            <a:r>
              <a:rPr lang="en-US" dirty="0"/>
              <a:t>cases are generally justifiable and are a main talk point of the proponents of this art. Finally, many rich people are able to afford the resources required to get several plastic surgeries (Smith &amp; Amir 14).</a:t>
            </a:r>
          </a:p>
        </p:txBody>
      </p:sp>
    </p:spTree>
    <p:extLst>
      <p:ext uri="{BB962C8B-B14F-4D97-AF65-F5344CB8AC3E}">
        <p14:creationId xmlns:p14="http://schemas.microsoft.com/office/powerpoint/2010/main" val="321413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Improved self confidence</a:t>
            </a:r>
            <a:endParaRPr lang="en-US" dirty="0"/>
          </a:p>
        </p:txBody>
      </p:sp>
      <p:sp>
        <p:nvSpPr>
          <p:cNvPr id="4" name="Text Placeholder 3"/>
          <p:cNvSpPr>
            <a:spLocks noGrp="1"/>
          </p:cNvSpPr>
          <p:nvPr>
            <p:ph type="body" sz="half" idx="2"/>
          </p:nvPr>
        </p:nvSpPr>
        <p:spPr/>
        <p:txBody>
          <a:bodyPr>
            <a:normAutofit fontScale="92500" lnSpcReduction="20000"/>
          </a:bodyPr>
          <a:lstStyle/>
          <a:p>
            <a:pPr marL="285750" indent="-285750" algn="l">
              <a:buFont typeface="Wingdings" pitchFamily="2" charset="2"/>
              <a:buChar char="v"/>
            </a:pPr>
            <a:r>
              <a:rPr lang="en-US" dirty="0"/>
              <a:t>The proponents of plastic surgery argue that it improves one’s appearance and self-confidence by aiding them to achieve their desired physical appearance. </a:t>
            </a:r>
            <a:endParaRPr lang="en-US" dirty="0" smtClean="0"/>
          </a:p>
          <a:p>
            <a:pPr marL="285750" indent="-285750" algn="l">
              <a:buFont typeface="Wingdings" pitchFamily="2" charset="2"/>
              <a:buChar char="v"/>
            </a:pPr>
            <a:r>
              <a:rPr lang="en-US" dirty="0"/>
              <a:t>A higher sense of self-confidence makes cosmetic surgery recipients more confident and is able to easily improve their social </a:t>
            </a:r>
            <a:r>
              <a:rPr lang="en-US" dirty="0" smtClean="0"/>
              <a:t>interaction.</a:t>
            </a:r>
            <a:endParaRPr lang="en-US" dirty="0"/>
          </a:p>
        </p:txBody>
      </p:sp>
      <p:sp>
        <p:nvSpPr>
          <p:cNvPr id="7" name="Content Placeholder 6"/>
          <p:cNvSpPr>
            <a:spLocks noGrp="1"/>
          </p:cNvSpPr>
          <p:nvPr>
            <p:ph sz="quarter" idx="13"/>
          </p:nvPr>
        </p:nvSpPr>
        <p:spPr/>
        <p:txBody>
          <a:bodyPr/>
          <a:lstStyle/>
          <a:p>
            <a:pPr indent="0">
              <a:buNone/>
            </a:pPr>
            <a:r>
              <a:rPr lang="en-US" dirty="0" smtClean="0"/>
              <a:t>Kim </a:t>
            </a:r>
            <a:r>
              <a:rPr lang="en-US" dirty="0"/>
              <a:t>Kardashian after her facial cosmetic surgery.</a:t>
            </a:r>
          </a:p>
          <a:p>
            <a:pPr indent="0">
              <a:buNone/>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300" y="2743200"/>
            <a:ext cx="2686050" cy="1704975"/>
          </a:xfrm>
          <a:prstGeom prst="rect">
            <a:avLst/>
          </a:prstGeom>
        </p:spPr>
      </p:pic>
    </p:spTree>
    <p:extLst>
      <p:ext uri="{BB962C8B-B14F-4D97-AF65-F5344CB8AC3E}">
        <p14:creationId xmlns:p14="http://schemas.microsoft.com/office/powerpoint/2010/main" val="872241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572130" y="1219200"/>
            <a:ext cx="3171824" cy="599440"/>
          </a:xfrm>
        </p:spPr>
        <p:txBody>
          <a:bodyPr/>
          <a:lstStyle/>
          <a:p>
            <a:r>
              <a:rPr lang="en-US" sz="1400" dirty="0" smtClean="0"/>
              <a:t>ENABLES RECONSTRUCTIVE SURGERIES</a:t>
            </a:r>
            <a:endParaRPr lang="en-US" sz="1400" dirty="0"/>
          </a:p>
        </p:txBody>
      </p:sp>
      <p:sp>
        <p:nvSpPr>
          <p:cNvPr id="6" name="Text Placeholder 5"/>
          <p:cNvSpPr>
            <a:spLocks noGrp="1"/>
          </p:cNvSpPr>
          <p:nvPr>
            <p:ph type="body" sz="half" idx="2"/>
          </p:nvPr>
        </p:nvSpPr>
        <p:spPr>
          <a:xfrm>
            <a:off x="4610100" y="1828800"/>
            <a:ext cx="4800600" cy="3886200"/>
          </a:xfrm>
        </p:spPr>
        <p:txBody>
          <a:bodyPr>
            <a:normAutofit fontScale="92500" lnSpcReduction="10000"/>
          </a:bodyPr>
          <a:lstStyle/>
          <a:p>
            <a:pPr marL="285750" indent="-285750" algn="l">
              <a:buFont typeface="Wingdings" pitchFamily="2" charset="2"/>
              <a:buChar char="Ø"/>
            </a:pPr>
            <a:r>
              <a:rPr lang="en-US" dirty="0"/>
              <a:t>Plastic surgery enables patients who have suffered severe deformities such as burns to restore their outlook. </a:t>
            </a:r>
            <a:endParaRPr lang="en-US" dirty="0" smtClean="0"/>
          </a:p>
          <a:p>
            <a:pPr marL="285750" indent="-285750" algn="l">
              <a:buFont typeface="Wingdings" pitchFamily="2" charset="2"/>
              <a:buChar char="Ø"/>
            </a:pPr>
            <a:r>
              <a:rPr lang="en-US" dirty="0" smtClean="0"/>
              <a:t>Other </a:t>
            </a:r>
            <a:r>
              <a:rPr lang="en-US" dirty="0"/>
              <a:t>patients suffer from ailments that may negatively impact their skin or cause hair loss. </a:t>
            </a:r>
            <a:endParaRPr lang="en-US" dirty="0" smtClean="0"/>
          </a:p>
          <a:p>
            <a:pPr marL="285750" indent="-285750" algn="l">
              <a:buFont typeface="Wingdings" pitchFamily="2" charset="2"/>
              <a:buChar char="Ø"/>
            </a:pPr>
            <a:r>
              <a:rPr lang="en-US" dirty="0" smtClean="0"/>
              <a:t>Such </a:t>
            </a:r>
            <a:r>
              <a:rPr lang="en-US" dirty="0"/>
              <a:t>groups of patients have to undergo plastic surgery to avert the negative consequences of the diseases spreading to their skin and causing disfigured outlook. </a:t>
            </a:r>
            <a:endParaRPr lang="en-US" dirty="0" smtClean="0"/>
          </a:p>
          <a:p>
            <a:pPr marL="285750" indent="-285750" algn="l">
              <a:buFont typeface="Wingdings" pitchFamily="2" charset="2"/>
              <a:buChar char="Ø"/>
            </a:pPr>
            <a:r>
              <a:rPr lang="en-US" dirty="0" smtClean="0"/>
              <a:t>Survivors </a:t>
            </a:r>
            <a:r>
              <a:rPr lang="en-US" dirty="0"/>
              <a:t>from accidents who suffer big scars in sensitive body parts such as face scars after healing their wounds may seek plastic surgery services to rectify their appearance (Archer &amp; Roberto 18). </a:t>
            </a:r>
            <a:endParaRPr lang="en-US" dirty="0"/>
          </a:p>
        </p:txBody>
      </p:sp>
      <p:sp>
        <p:nvSpPr>
          <p:cNvPr id="7" name="Content Placeholder 6"/>
          <p:cNvSpPr>
            <a:spLocks noGrp="1"/>
          </p:cNvSpPr>
          <p:nvPr>
            <p:ph sz="quarter" idx="13"/>
          </p:nvPr>
        </p:nvSpPr>
        <p:spPr>
          <a:xfrm>
            <a:off x="1028700" y="1676400"/>
            <a:ext cx="3581400" cy="3962400"/>
          </a:xfrm>
        </p:spPr>
        <p:txBody>
          <a:bodyPr/>
          <a:lstStyle/>
          <a:p>
            <a:pPr indent="0">
              <a:buNone/>
            </a:pPr>
            <a:r>
              <a:rPr lang="en-US" dirty="0" smtClean="0"/>
              <a:t>A patient after a facial reconstructive surgery.</a:t>
            </a:r>
          </a:p>
          <a:p>
            <a:pPr indent="0">
              <a:buNone/>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2819400"/>
            <a:ext cx="3352800" cy="2686050"/>
          </a:xfrm>
          <a:prstGeom prst="rect">
            <a:avLst/>
          </a:prstGeom>
        </p:spPr>
      </p:pic>
    </p:spTree>
    <p:extLst>
      <p:ext uri="{BB962C8B-B14F-4D97-AF65-F5344CB8AC3E}">
        <p14:creationId xmlns:p14="http://schemas.microsoft.com/office/powerpoint/2010/main" val="112876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85900" y="1382286"/>
            <a:ext cx="7696200" cy="2862322"/>
          </a:xfrm>
          <a:prstGeom prst="rect">
            <a:avLst/>
          </a:prstGeom>
        </p:spPr>
        <p:txBody>
          <a:bodyPr wrap="square">
            <a:spAutoFit/>
          </a:bodyPr>
          <a:lstStyle/>
          <a:p>
            <a:pPr marL="342900" indent="-342900">
              <a:buFont typeface="Wingdings" pitchFamily="2" charset="2"/>
              <a:buChar char="Ø"/>
            </a:pPr>
            <a:r>
              <a:rPr lang="en-US" dirty="0" smtClean="0"/>
              <a:t>Despite </a:t>
            </a:r>
            <a:r>
              <a:rPr lang="en-US" dirty="0"/>
              <a:t>the </a:t>
            </a:r>
            <a:r>
              <a:rPr lang="en-US" dirty="0" smtClean="0"/>
              <a:t>highlighted benefits, </a:t>
            </a:r>
            <a:r>
              <a:rPr lang="en-US" dirty="0"/>
              <a:t>there are copious drawbacks that render plastic surgery unviable and a risky option due to their severity. </a:t>
            </a:r>
            <a:endParaRPr lang="en-US" dirty="0" smtClean="0"/>
          </a:p>
          <a:p>
            <a:pPr marL="342900" indent="-342900">
              <a:buFont typeface="Wingdings" pitchFamily="2" charset="2"/>
              <a:buChar char="Ø"/>
            </a:pPr>
            <a:r>
              <a:rPr lang="en-US" dirty="0" smtClean="0"/>
              <a:t>Plastic </a:t>
            </a:r>
            <a:r>
              <a:rPr lang="en-US" dirty="0"/>
              <a:t>surgery is an extremely expensive medical procedure that is not affordable to most people. </a:t>
            </a:r>
            <a:endParaRPr lang="en-US" dirty="0" smtClean="0"/>
          </a:p>
          <a:p>
            <a:pPr marL="342900" indent="-342900">
              <a:buFont typeface="Wingdings" pitchFamily="2" charset="2"/>
              <a:buChar char="Ø"/>
            </a:pPr>
            <a:r>
              <a:rPr lang="en-US" dirty="0" smtClean="0"/>
              <a:t>Although </a:t>
            </a:r>
            <a:r>
              <a:rPr lang="en-US" dirty="0"/>
              <a:t>many people may be able to pool the initial surgery costs, the required after-surgery things may be too expensive making many people unable to attain their desired outcome (Ross et al 110). </a:t>
            </a:r>
            <a:endParaRPr lang="en-US" dirty="0" smtClean="0"/>
          </a:p>
          <a:p>
            <a:pPr marL="342900" indent="-342900">
              <a:buFont typeface="Wingdings" pitchFamily="2" charset="2"/>
              <a:buChar char="Ø"/>
            </a:pPr>
            <a:r>
              <a:rPr lang="en-US" dirty="0" smtClean="0"/>
              <a:t>The </a:t>
            </a:r>
            <a:r>
              <a:rPr lang="en-US" dirty="0"/>
              <a:t>appearance after a failed plastic surgery may devastate the recipients which further worsen their personal complexes perception. </a:t>
            </a:r>
            <a:endParaRPr lang="en-GB" dirty="0">
              <a:effectLst/>
            </a:endParaRPr>
          </a:p>
        </p:txBody>
      </p:sp>
    </p:spTree>
    <p:extLst>
      <p:ext uri="{BB962C8B-B14F-4D97-AF65-F5344CB8AC3E}">
        <p14:creationId xmlns:p14="http://schemas.microsoft.com/office/powerpoint/2010/main" val="4276554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0" y="1143000"/>
            <a:ext cx="3171824" cy="599440"/>
          </a:xfrm>
        </p:spPr>
        <p:txBody>
          <a:bodyPr/>
          <a:lstStyle/>
          <a:p>
            <a:r>
              <a:rPr lang="en-US" dirty="0" smtClean="0"/>
              <a:t>Complications and DEATHS</a:t>
            </a:r>
            <a:endParaRPr lang="en-US" dirty="0"/>
          </a:p>
        </p:txBody>
      </p:sp>
      <p:sp>
        <p:nvSpPr>
          <p:cNvPr id="3" name="Text Placeholder 2"/>
          <p:cNvSpPr>
            <a:spLocks noGrp="1"/>
          </p:cNvSpPr>
          <p:nvPr>
            <p:ph type="body" sz="half" idx="2"/>
          </p:nvPr>
        </p:nvSpPr>
        <p:spPr>
          <a:xfrm>
            <a:off x="4991100" y="1752600"/>
            <a:ext cx="4191000" cy="4114800"/>
          </a:xfrm>
        </p:spPr>
        <p:txBody>
          <a:bodyPr>
            <a:normAutofit/>
          </a:bodyPr>
          <a:lstStyle/>
          <a:p>
            <a:pPr marL="285750" indent="-285750" algn="l">
              <a:buFont typeface="Wingdings" pitchFamily="2" charset="2"/>
              <a:buChar char="Ø"/>
            </a:pPr>
            <a:r>
              <a:rPr lang="en-US" dirty="0" smtClean="0"/>
              <a:t>The increasing </a:t>
            </a:r>
            <a:r>
              <a:rPr lang="en-US" dirty="0"/>
              <a:t>number of cases involving untrained surgeons conducting plastic surgery significantly increases the risk of unexpected outcome or even death of recipients</a:t>
            </a:r>
            <a:r>
              <a:rPr lang="en-US" dirty="0" smtClean="0"/>
              <a:t>.</a:t>
            </a:r>
          </a:p>
          <a:p>
            <a:pPr marL="285750" indent="-285750" algn="l">
              <a:buFont typeface="Wingdings" pitchFamily="2" charset="2"/>
              <a:buChar char="Ø"/>
            </a:pPr>
            <a:r>
              <a:rPr lang="en-US" dirty="0"/>
              <a:t>The risk mostly faces the low-income patients who are likely to be lured by the fake surgeons who charged cheap prices to the gullible masses that are easily attracted by the mirage of beauty visions of plastic surgery on the </a:t>
            </a:r>
            <a:r>
              <a:rPr lang="en-US" dirty="0" smtClean="0"/>
              <a:t>magazines </a:t>
            </a:r>
            <a:r>
              <a:rPr lang="en-US" dirty="0"/>
              <a:t>(Ross et al 122</a:t>
            </a:r>
            <a:r>
              <a:rPr lang="en-US" dirty="0" smtClean="0"/>
              <a:t>).</a:t>
            </a:r>
            <a:endParaRPr lang="en-US" dirty="0"/>
          </a:p>
        </p:txBody>
      </p:sp>
      <p:sp>
        <p:nvSpPr>
          <p:cNvPr id="4" name="Content Placeholder 3"/>
          <p:cNvSpPr>
            <a:spLocks noGrp="1"/>
          </p:cNvSpPr>
          <p:nvPr>
            <p:ph sz="quarter" idx="13"/>
          </p:nvPr>
        </p:nvSpPr>
        <p:spPr>
          <a:xfrm>
            <a:off x="1181101" y="1676400"/>
            <a:ext cx="3733800" cy="3505200"/>
          </a:xfrm>
        </p:spPr>
        <p:txBody>
          <a:bodyPr>
            <a:normAutofit/>
          </a:bodyPr>
          <a:lstStyle/>
          <a:p>
            <a:pPr indent="0">
              <a:buNone/>
            </a:pPr>
            <a:r>
              <a:rPr lang="en-US" sz="1600" dirty="0" smtClean="0"/>
              <a:t>An example of a failed facial plastic surgery.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8300" y="2438401"/>
            <a:ext cx="2886075" cy="2590799"/>
          </a:xfrm>
          <a:prstGeom prst="rect">
            <a:avLst/>
          </a:prstGeom>
        </p:spPr>
      </p:pic>
    </p:spTree>
    <p:extLst>
      <p:ext uri="{BB962C8B-B14F-4D97-AF65-F5344CB8AC3E}">
        <p14:creationId xmlns:p14="http://schemas.microsoft.com/office/powerpoint/2010/main" val="4179584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0" y="1143000"/>
            <a:ext cx="3171824" cy="599440"/>
          </a:xfrm>
        </p:spPr>
        <p:txBody>
          <a:bodyPr/>
          <a:lstStyle/>
          <a:p>
            <a:r>
              <a:rPr lang="en-US" dirty="0" smtClean="0"/>
              <a:t>ADDICTION</a:t>
            </a:r>
            <a:endParaRPr lang="en-US" dirty="0"/>
          </a:p>
        </p:txBody>
      </p:sp>
      <p:sp>
        <p:nvSpPr>
          <p:cNvPr id="3" name="Text Placeholder 2"/>
          <p:cNvSpPr>
            <a:spLocks noGrp="1"/>
          </p:cNvSpPr>
          <p:nvPr>
            <p:ph type="body" sz="half" idx="2"/>
          </p:nvPr>
        </p:nvSpPr>
        <p:spPr>
          <a:xfrm>
            <a:off x="4076700" y="1752600"/>
            <a:ext cx="4667254" cy="4038600"/>
          </a:xfrm>
        </p:spPr>
        <p:txBody>
          <a:bodyPr>
            <a:normAutofit fontScale="85000" lnSpcReduction="10000"/>
          </a:bodyPr>
          <a:lstStyle/>
          <a:p>
            <a:pPr marL="285750" indent="-285750" algn="l">
              <a:buFont typeface="Wingdings" pitchFamily="2" charset="2"/>
              <a:buChar char="Ø"/>
            </a:pPr>
            <a:r>
              <a:rPr lang="en-US" dirty="0"/>
              <a:t>E</a:t>
            </a:r>
            <a:r>
              <a:rPr lang="en-US" dirty="0" smtClean="0"/>
              <a:t>ven </a:t>
            </a:r>
            <a:r>
              <a:rPr lang="en-US" dirty="0"/>
              <a:t>after undergoing a successful plastic surgery, the urge to keep changing physical appearance can tend to be addictive. </a:t>
            </a:r>
            <a:endParaRPr lang="en-US" dirty="0" smtClean="0"/>
          </a:p>
          <a:p>
            <a:pPr marL="285750" indent="-285750" algn="l">
              <a:buFont typeface="Wingdings" pitchFamily="2" charset="2"/>
              <a:buChar char="Ø"/>
            </a:pPr>
            <a:r>
              <a:rPr lang="en-US" dirty="0" smtClean="0"/>
              <a:t>After </a:t>
            </a:r>
            <a:r>
              <a:rPr lang="en-US" dirty="0"/>
              <a:t>a recipient sees the perfection of one part of the body, they may see the need to perfect another part that they now consider as imperfect. </a:t>
            </a:r>
            <a:endParaRPr lang="en-US" dirty="0" smtClean="0"/>
          </a:p>
          <a:p>
            <a:pPr marL="285750" indent="-285750" algn="l">
              <a:buFont typeface="Wingdings" pitchFamily="2" charset="2"/>
              <a:buChar char="Ø"/>
            </a:pPr>
            <a:r>
              <a:rPr lang="en-US" dirty="0" smtClean="0"/>
              <a:t>Interestingly</a:t>
            </a:r>
            <a:r>
              <a:rPr lang="en-US" dirty="0"/>
              <a:t>, other patients may realize after sometimes that the newly acquired look are no longer attractive and thus start demand their original parts back. Such “revisions” of plastic surgery are expensive and detrimental to the recipients due to the drugs administered during the reconstruction surgeries (Friedrich 20).</a:t>
            </a:r>
            <a:endParaRPr lang="en-US" dirty="0"/>
          </a:p>
        </p:txBody>
      </p:sp>
      <p:sp>
        <p:nvSpPr>
          <p:cNvPr id="4" name="Content Placeholder 3"/>
          <p:cNvSpPr>
            <a:spLocks noGrp="1"/>
          </p:cNvSpPr>
          <p:nvPr>
            <p:ph sz="quarter" idx="13"/>
          </p:nvPr>
        </p:nvSpPr>
        <p:spPr>
          <a:xfrm>
            <a:off x="1028700" y="1676400"/>
            <a:ext cx="2819400" cy="3505200"/>
          </a:xfrm>
        </p:spPr>
        <p:txBody>
          <a:bodyPr/>
          <a:lstStyle/>
          <a:p>
            <a:r>
              <a:rPr lang="en-US" dirty="0" smtClean="0"/>
              <a:t>Addiction to </a:t>
            </a:r>
            <a:r>
              <a:rPr lang="en-US" dirty="0"/>
              <a:t>P</a:t>
            </a:r>
            <a:r>
              <a:rPr lang="en-US" dirty="0" smtClean="0"/>
              <a:t>lastic Surgery Illustration</a:t>
            </a:r>
          </a:p>
          <a:p>
            <a:pPr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1" y="2743200"/>
            <a:ext cx="3352800" cy="3124200"/>
          </a:xfrm>
          <a:prstGeom prst="rect">
            <a:avLst/>
          </a:prstGeom>
        </p:spPr>
      </p:pic>
    </p:spTree>
    <p:extLst>
      <p:ext uri="{BB962C8B-B14F-4D97-AF65-F5344CB8AC3E}">
        <p14:creationId xmlns:p14="http://schemas.microsoft.com/office/powerpoint/2010/main" val="1536380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0" y="914400"/>
            <a:ext cx="3171824" cy="599440"/>
          </a:xfrm>
        </p:spPr>
        <p:txBody>
          <a:bodyPr/>
          <a:lstStyle/>
          <a:p>
            <a:r>
              <a:rPr lang="en-US" dirty="0" smtClean="0"/>
              <a:t>Health dangers</a:t>
            </a:r>
            <a:endParaRPr lang="en-US" dirty="0"/>
          </a:p>
        </p:txBody>
      </p:sp>
      <p:sp>
        <p:nvSpPr>
          <p:cNvPr id="3" name="Text Placeholder 2"/>
          <p:cNvSpPr>
            <a:spLocks noGrp="1"/>
          </p:cNvSpPr>
          <p:nvPr>
            <p:ph type="body" sz="half" idx="2"/>
          </p:nvPr>
        </p:nvSpPr>
        <p:spPr>
          <a:xfrm>
            <a:off x="4686300" y="1524000"/>
            <a:ext cx="4419600" cy="4267200"/>
          </a:xfrm>
        </p:spPr>
        <p:txBody>
          <a:bodyPr>
            <a:normAutofit fontScale="92500"/>
          </a:bodyPr>
          <a:lstStyle/>
          <a:p>
            <a:pPr marL="285750" indent="-285750" algn="l">
              <a:buFont typeface="Wingdings" pitchFamily="2" charset="2"/>
              <a:buChar char="Ø"/>
            </a:pPr>
            <a:r>
              <a:rPr lang="en-US" dirty="0"/>
              <a:t>The dangers to health makes the art of plastic surgery can be further increased by the unintended changes in the reconstructed </a:t>
            </a:r>
            <a:r>
              <a:rPr lang="en-US" dirty="0" smtClean="0"/>
              <a:t>organs.</a:t>
            </a:r>
          </a:p>
          <a:p>
            <a:pPr marL="285750" indent="-285750" algn="l">
              <a:buFont typeface="Wingdings" pitchFamily="2" charset="2"/>
              <a:buChar char="Ø"/>
            </a:pPr>
            <a:r>
              <a:rPr lang="en-US" dirty="0" smtClean="0"/>
              <a:t>Moreover</a:t>
            </a:r>
            <a:r>
              <a:rPr lang="en-US" dirty="0"/>
              <a:t>, the patients have to deal with the negative impacts of anesthesia which can make the patients to be immunologically weak or even sometimes fatal. </a:t>
            </a:r>
            <a:endParaRPr lang="en-US" dirty="0" smtClean="0"/>
          </a:p>
          <a:p>
            <a:pPr marL="285750" indent="-285750" algn="l">
              <a:buFont typeface="Wingdings" pitchFamily="2" charset="2"/>
              <a:buChar char="Ø"/>
            </a:pPr>
            <a:r>
              <a:rPr lang="en-US" dirty="0" smtClean="0"/>
              <a:t>During </a:t>
            </a:r>
            <a:r>
              <a:rPr lang="en-US" dirty="0"/>
              <a:t>the healing phase, patients who are unable to afford the required after-theatre care in hospital may suffer from secondary infections which can make the phase to be </a:t>
            </a:r>
            <a:r>
              <a:rPr lang="en-US" dirty="0" smtClean="0"/>
              <a:t>painful</a:t>
            </a:r>
            <a:r>
              <a:rPr lang="en-US" dirty="0"/>
              <a:t> </a:t>
            </a:r>
            <a:r>
              <a:rPr lang="en-US" dirty="0" smtClean="0"/>
              <a:t>(Friedrich </a:t>
            </a:r>
            <a:r>
              <a:rPr lang="en-US" dirty="0"/>
              <a:t>18). </a:t>
            </a:r>
            <a:endParaRPr lang="en-GB" dirty="0"/>
          </a:p>
          <a:p>
            <a:pPr algn="l"/>
            <a:endParaRPr lang="en-US" dirty="0"/>
          </a:p>
        </p:txBody>
      </p:sp>
      <p:sp>
        <p:nvSpPr>
          <p:cNvPr id="4" name="Content Placeholder 3"/>
          <p:cNvSpPr>
            <a:spLocks noGrp="1"/>
          </p:cNvSpPr>
          <p:nvPr>
            <p:ph sz="quarter" idx="13"/>
          </p:nvPr>
        </p:nvSpPr>
        <p:spPr>
          <a:xfrm>
            <a:off x="952500" y="1676400"/>
            <a:ext cx="3429001" cy="4191000"/>
          </a:xfrm>
        </p:spPr>
        <p:txBody>
          <a:bodyPr/>
          <a:lstStyle/>
          <a:p>
            <a:pPr indent="0">
              <a:buNone/>
            </a:pPr>
            <a:r>
              <a:rPr lang="en-US" dirty="0" smtClean="0"/>
              <a:t>Plastic surgery graft failures</a:t>
            </a:r>
          </a:p>
          <a:p>
            <a:pPr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2743200"/>
            <a:ext cx="2895600" cy="2971800"/>
          </a:xfrm>
          <a:prstGeom prst="rect">
            <a:avLst/>
          </a:prstGeom>
        </p:spPr>
      </p:pic>
    </p:spTree>
    <p:extLst>
      <p:ext uri="{BB962C8B-B14F-4D97-AF65-F5344CB8AC3E}">
        <p14:creationId xmlns:p14="http://schemas.microsoft.com/office/powerpoint/2010/main" val="803762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0" y="1066800"/>
            <a:ext cx="3171824" cy="599440"/>
          </a:xfrm>
        </p:spPr>
        <p:txBody>
          <a:bodyPr/>
          <a:lstStyle/>
          <a:p>
            <a:r>
              <a:rPr lang="en-US" dirty="0" smtClean="0"/>
              <a:t>Permanent DISFUGARATION</a:t>
            </a:r>
            <a:endParaRPr lang="en-US" dirty="0"/>
          </a:p>
        </p:txBody>
      </p:sp>
      <p:sp>
        <p:nvSpPr>
          <p:cNvPr id="3" name="Text Placeholder 2"/>
          <p:cNvSpPr>
            <a:spLocks noGrp="1"/>
          </p:cNvSpPr>
          <p:nvPr>
            <p:ph type="body" sz="half" idx="2"/>
          </p:nvPr>
        </p:nvSpPr>
        <p:spPr>
          <a:xfrm>
            <a:off x="4381500" y="1752600"/>
            <a:ext cx="4953000" cy="4191000"/>
          </a:xfrm>
        </p:spPr>
        <p:txBody>
          <a:bodyPr>
            <a:normAutofit/>
          </a:bodyPr>
          <a:lstStyle/>
          <a:p>
            <a:pPr marL="285750" indent="-285750" algn="l">
              <a:buFont typeface="Wingdings" pitchFamily="2" charset="2"/>
              <a:buChar char="Ø"/>
            </a:pPr>
            <a:r>
              <a:rPr lang="en-US" dirty="0" smtClean="0"/>
              <a:t>The </a:t>
            </a:r>
            <a:r>
              <a:rPr lang="en-US" dirty="0"/>
              <a:t>risk of unpredicted results that disfigure the facial and physical appearance after a failed plastic surgery further aggravates self-esteem and self-confidence of the patients. </a:t>
            </a:r>
            <a:endParaRPr lang="en-US" dirty="0" smtClean="0"/>
          </a:p>
          <a:p>
            <a:pPr marL="285750" indent="-285750" algn="l">
              <a:buFont typeface="Wingdings" pitchFamily="2" charset="2"/>
              <a:buChar char="Ø"/>
            </a:pPr>
            <a:r>
              <a:rPr lang="en-US" dirty="0" smtClean="0"/>
              <a:t>Although </a:t>
            </a:r>
            <a:r>
              <a:rPr lang="en-US" dirty="0"/>
              <a:t>the intention of undergoing the plastic surgery was to boost the already perceived low self-esteem, there are sound probabilities of the surgery further worsening self-esteem of the recipients as it can lead to patients developing scary appearances.</a:t>
            </a:r>
            <a:endParaRPr lang="en-US" dirty="0"/>
          </a:p>
        </p:txBody>
      </p:sp>
      <p:sp>
        <p:nvSpPr>
          <p:cNvPr id="4" name="Content Placeholder 3"/>
          <p:cNvSpPr>
            <a:spLocks noGrp="1"/>
          </p:cNvSpPr>
          <p:nvPr>
            <p:ph sz="quarter" idx="13"/>
          </p:nvPr>
        </p:nvSpPr>
        <p:spPr>
          <a:xfrm>
            <a:off x="1543051" y="1676400"/>
            <a:ext cx="2533650" cy="3505200"/>
          </a:xfrm>
        </p:spPr>
        <p:txBody>
          <a:bodyPr/>
          <a:lstStyle/>
          <a:p>
            <a:pPr indent="0">
              <a:buNone/>
            </a:pPr>
            <a:r>
              <a:rPr lang="en-US" dirty="0" smtClean="0"/>
              <a:t>Permanent negative changes</a:t>
            </a:r>
          </a:p>
          <a:p>
            <a:pPr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1" y="2819400"/>
            <a:ext cx="3200399" cy="3047999"/>
          </a:xfrm>
          <a:prstGeom prst="rect">
            <a:avLst/>
          </a:prstGeom>
        </p:spPr>
      </p:pic>
    </p:spTree>
    <p:extLst>
      <p:ext uri="{BB962C8B-B14F-4D97-AF65-F5344CB8AC3E}">
        <p14:creationId xmlns:p14="http://schemas.microsoft.com/office/powerpoint/2010/main" val="818216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Conclusion</a:t>
            </a:r>
            <a:endParaRPr lang="en-US" dirty="0"/>
          </a:p>
        </p:txBody>
      </p:sp>
      <p:sp>
        <p:nvSpPr>
          <p:cNvPr id="6" name="Content Placeholder 5"/>
          <p:cNvSpPr>
            <a:spLocks noGrp="1"/>
          </p:cNvSpPr>
          <p:nvPr>
            <p:ph idx="1"/>
          </p:nvPr>
        </p:nvSpPr>
        <p:spPr>
          <a:xfrm>
            <a:off x="1543050" y="2133600"/>
            <a:ext cx="7200900" cy="3581399"/>
          </a:xfrm>
        </p:spPr>
        <p:txBody>
          <a:bodyPr>
            <a:noAutofit/>
          </a:bodyPr>
          <a:lstStyle/>
          <a:p>
            <a:r>
              <a:rPr lang="en-US" sz="1600" dirty="0"/>
              <a:t>Although a plastic surgery offers a temporary solution by giving a more sense of esteem confidence, the possible resultant negative consequences that can arise from its failure and considering its costly requirements clearly points to its redundancy nature.</a:t>
            </a:r>
            <a:endParaRPr lang="en-US" sz="1600" dirty="0" smtClean="0"/>
          </a:p>
          <a:p>
            <a:r>
              <a:rPr lang="en-US" sz="1600" dirty="0" smtClean="0"/>
              <a:t>There </a:t>
            </a:r>
            <a:r>
              <a:rPr lang="en-US" sz="1600" dirty="0"/>
              <a:t>are numerous health risks that are attributed to graft rejection after a plastic surgery. </a:t>
            </a:r>
            <a:endParaRPr lang="en-US" sz="1600" dirty="0" smtClean="0"/>
          </a:p>
          <a:p>
            <a:r>
              <a:rPr lang="en-US" sz="1600" dirty="0" smtClean="0"/>
              <a:t>These </a:t>
            </a:r>
            <a:r>
              <a:rPr lang="en-US" sz="1600" dirty="0"/>
              <a:t>adverse outcomes of plastic surgery make this outlook enhancement procedure a mere illusion of trying to be/ remain attractive. </a:t>
            </a:r>
            <a:endParaRPr lang="en-US" sz="1600" dirty="0" smtClean="0"/>
          </a:p>
          <a:p>
            <a:r>
              <a:rPr lang="en-US" sz="1600" dirty="0" smtClean="0"/>
              <a:t>The </a:t>
            </a:r>
            <a:r>
              <a:rPr lang="en-US" sz="1600" dirty="0"/>
              <a:t>ideas of being youthful or being super attractive are mere illusions and are not worth the risks of plastic surgery.</a:t>
            </a:r>
            <a:endParaRPr lang="en-US" sz="1600" dirty="0"/>
          </a:p>
        </p:txBody>
      </p:sp>
    </p:spTree>
    <p:extLst>
      <p:ext uri="{BB962C8B-B14F-4D97-AF65-F5344CB8AC3E}">
        <p14:creationId xmlns:p14="http://schemas.microsoft.com/office/powerpoint/2010/main" val="297969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pPr indent="-457200">
              <a:buNone/>
            </a:pPr>
            <a:r>
              <a:rPr lang="en-US" dirty="0"/>
              <a:t>Archer, </a:t>
            </a:r>
            <a:r>
              <a:rPr lang="en-US" dirty="0" err="1"/>
              <a:t>Kaete</a:t>
            </a:r>
            <a:r>
              <a:rPr lang="en-US" dirty="0"/>
              <a:t> A., and Roberto </a:t>
            </a:r>
            <a:r>
              <a:rPr lang="en-US" dirty="0" err="1"/>
              <a:t>Eloy</a:t>
            </a:r>
            <a:r>
              <a:rPr lang="en-US" dirty="0"/>
              <a:t> Garcia. "Silhouette </a:t>
            </a:r>
            <a:r>
              <a:rPr lang="en-US" dirty="0" err="1"/>
              <a:t>Instalift</a:t>
            </a:r>
            <a:r>
              <a:rPr lang="en-US" dirty="0"/>
              <a:t>: Benefits to a Facial Plastic Surgery Practice." </a:t>
            </a:r>
            <a:r>
              <a:rPr lang="en-US" i="1" dirty="0"/>
              <a:t>Facial Plastic Surgery Clinics</a:t>
            </a:r>
            <a:r>
              <a:rPr lang="en-US" dirty="0"/>
              <a:t> (2019). </a:t>
            </a:r>
            <a:endParaRPr lang="en-GB" dirty="0"/>
          </a:p>
          <a:p>
            <a:pPr indent="-457200">
              <a:buNone/>
            </a:pPr>
            <a:r>
              <a:rPr lang="en-US" dirty="0"/>
              <a:t>Friedrich, M. J. "Dangers of Substandard or Falsified Medicines." </a:t>
            </a:r>
            <a:r>
              <a:rPr lang="en-US" i="1" dirty="0" err="1"/>
              <a:t>Jama</a:t>
            </a:r>
            <a:r>
              <a:rPr lang="en-US" dirty="0"/>
              <a:t> 319.3 (2018): 219-219.</a:t>
            </a:r>
            <a:endParaRPr lang="en-GB" dirty="0"/>
          </a:p>
          <a:p>
            <a:pPr indent="-457200">
              <a:buNone/>
            </a:pPr>
            <a:r>
              <a:rPr lang="en-US" dirty="0" err="1"/>
              <a:t>McNab</a:t>
            </a:r>
            <a:r>
              <a:rPr lang="en-US" dirty="0"/>
              <a:t>, Nan. </a:t>
            </a:r>
            <a:r>
              <a:rPr lang="en-US" i="1" dirty="0"/>
              <a:t>Body Bizarre, Body Beautiful</a:t>
            </a:r>
            <a:r>
              <a:rPr lang="en-US" dirty="0"/>
              <a:t>. Simon and Schuster, 2010.</a:t>
            </a:r>
            <a:endParaRPr lang="en-GB" dirty="0"/>
          </a:p>
          <a:p>
            <a:pPr indent="-457200">
              <a:buNone/>
            </a:pPr>
            <a:r>
              <a:rPr lang="en-US" dirty="0"/>
              <a:t>Ross, Kimberly M., et al. "Plastic surgery complications from medical tourism treated in a US academic medical center." </a:t>
            </a:r>
            <a:r>
              <a:rPr lang="en-US" i="1" dirty="0"/>
              <a:t>Plastic and reconstructive surgery</a:t>
            </a:r>
            <a:r>
              <a:rPr lang="en-US" dirty="0"/>
              <a:t> 141.4 (2018): 517e-523e.</a:t>
            </a:r>
            <a:endParaRPr lang="en-GB" dirty="0"/>
          </a:p>
          <a:p>
            <a:pPr indent="-457200">
              <a:buNone/>
            </a:pPr>
            <a:r>
              <a:rPr lang="en-US" dirty="0"/>
              <a:t>Singh, </a:t>
            </a:r>
            <a:r>
              <a:rPr lang="en-US" dirty="0" err="1"/>
              <a:t>Richa</a:t>
            </a:r>
            <a:r>
              <a:rPr lang="en-US" dirty="0"/>
              <a:t>, et al. "Plastic surgery: A new dimension to face recognition." </a:t>
            </a:r>
            <a:r>
              <a:rPr lang="en-US" i="1" dirty="0"/>
              <a:t>IEEE Transactions on Information Forensics and Security</a:t>
            </a:r>
            <a:r>
              <a:rPr lang="en-US" dirty="0"/>
              <a:t> 5.3 (2010): 441-448.</a:t>
            </a:r>
            <a:endParaRPr lang="en-GB" dirty="0"/>
          </a:p>
          <a:p>
            <a:pPr indent="-457200">
              <a:buNone/>
            </a:pPr>
            <a:r>
              <a:rPr lang="en-US" dirty="0"/>
              <a:t>Smith, Margaret E., and Amir A. </a:t>
            </a:r>
            <a:r>
              <a:rPr lang="en-US" dirty="0" err="1"/>
              <a:t>Ghaferi</a:t>
            </a:r>
            <a:r>
              <a:rPr lang="en-US" dirty="0"/>
              <a:t>. "Understanding the Benefits of Bariatric Surgery: How Much Evidence Is Enough?." </a:t>
            </a:r>
            <a:r>
              <a:rPr lang="en-US" i="1" dirty="0"/>
              <a:t>JAMA surgery</a:t>
            </a:r>
            <a:r>
              <a:rPr lang="en-US" dirty="0"/>
              <a:t> 153.11 (2018): e183332-e183332.</a:t>
            </a:r>
            <a:endParaRPr lang="en-GB" dirty="0"/>
          </a:p>
          <a:p>
            <a:pPr indent="0">
              <a:buNone/>
            </a:pPr>
            <a:endParaRPr lang="en-US" dirty="0"/>
          </a:p>
        </p:txBody>
      </p:sp>
    </p:spTree>
    <p:extLst>
      <p:ext uri="{BB962C8B-B14F-4D97-AF65-F5344CB8AC3E}">
        <p14:creationId xmlns:p14="http://schemas.microsoft.com/office/powerpoint/2010/main" val="1923550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utur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103</TotalTime>
  <Words>1121</Words>
  <Application>Microsoft Office PowerPoint</Application>
  <PresentationFormat>35mm Slides</PresentationFormat>
  <Paragraphs>66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Couture</vt:lpstr>
      <vt:lpstr>PLASTIC SURGERY</vt:lpstr>
      <vt:lpstr>PowerPoint Presentation</vt:lpstr>
      <vt:lpstr>PowerPoint Presentation</vt:lpstr>
      <vt:lpstr>Origin of Plastic Surgery</vt:lpstr>
      <vt:lpstr>PowerPoint Presentation</vt:lpstr>
      <vt:lpstr>PowerPoint Presentation</vt:lpstr>
      <vt:lpstr>Improved self confidence</vt:lpstr>
      <vt:lpstr>ENABLES RECONSTRUCTIVE SURGERIES</vt:lpstr>
      <vt:lpstr>PowerPoint Presentation</vt:lpstr>
      <vt:lpstr>Complications and DEATHS</vt:lpstr>
      <vt:lpstr>ADDICTION</vt:lpstr>
      <vt:lpstr>Health dangers</vt:lpstr>
      <vt:lpstr>Permanent DISFUGARATION</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PLASTIC SURGERY</dc:title>
  <dc:creator>ZACK</dc:creator>
  <cp:lastModifiedBy>ZACK</cp:lastModifiedBy>
  <cp:revision>17</cp:revision>
  <dcterms:created xsi:type="dcterms:W3CDTF">2019-12-06T17:15:48Z</dcterms:created>
  <dcterms:modified xsi:type="dcterms:W3CDTF">2019-12-06T18:59:34Z</dcterms:modified>
</cp:coreProperties>
</file>